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23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5" r:id="rId11"/>
    <p:sldId id="458" r:id="rId12"/>
    <p:sldId id="463" r:id="rId13"/>
    <p:sldId id="464" r:id="rId14"/>
    <p:sldId id="461" r:id="rId15"/>
    <p:sldId id="466" r:id="rId16"/>
    <p:sldId id="467" r:id="rId17"/>
    <p:sldId id="462" r:id="rId18"/>
    <p:sldId id="451" r:id="rId19"/>
    <p:sldId id="452" r:id="rId20"/>
    <p:sldId id="444" r:id="rId21"/>
    <p:sldId id="443" r:id="rId2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EBD21B"/>
    <a:srgbClr val="CB3BB6"/>
    <a:srgbClr val="FFFFFF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4" autoAdjust="0"/>
    <p:restoredTop sz="96517" autoAdjust="0"/>
  </p:normalViewPr>
  <p:slideViewPr>
    <p:cSldViewPr snapToGrid="0">
      <p:cViewPr varScale="1">
        <p:scale>
          <a:sx n="90" d="100"/>
          <a:sy n="90" d="100"/>
        </p:scale>
        <p:origin x="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gif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498577" cy="4929411"/>
          </a:xfrm>
        </p:spPr>
        <p:txBody>
          <a:bodyPr/>
          <a:lstStyle/>
          <a:p>
            <a:r>
              <a:rPr lang="en-GB" dirty="0"/>
              <a:t>String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dirty="0" err="1"/>
              <a:t>hist</a:t>
            </a:r>
            <a:endParaRPr lang="en-GB" dirty="0"/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25)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hist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[0:0.1:1])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99806-E744-49DA-B228-71F43D7F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62778-FA7F-45DC-B70E-A3CC578C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4059F5-A08E-4F94-AE79-C7BC7AAC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25)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hist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sfsdfsfd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1296E-70F5-46FE-8A50-7139ED411145}"/>
              </a:ext>
            </a:extLst>
          </p:cNvPr>
          <p:cNvSpPr txBox="1"/>
          <p:nvPr/>
        </p:nvSpPr>
        <p:spPr>
          <a:xfrm>
            <a:off x="7434486" y="2876629"/>
            <a:ext cx="4293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FF0000"/>
                </a:solidFill>
              </a:rPr>
              <a:t>[Example 2D and 3D scatter plots]</a:t>
            </a:r>
          </a:p>
        </p:txBody>
      </p: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382512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FaceColor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(colour of faces)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sfsdfsfd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1296E-70F5-46FE-8A50-7139ED411145}"/>
              </a:ext>
            </a:extLst>
          </p:cNvPr>
          <p:cNvSpPr txBox="1"/>
          <p:nvPr/>
        </p:nvSpPr>
        <p:spPr>
          <a:xfrm>
            <a:off x="7434486" y="2876629"/>
            <a:ext cx="4293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FF0000"/>
                </a:solidFill>
              </a:rPr>
              <a:t>[Example 2D and 3D scatter plots]</a:t>
            </a:r>
          </a:p>
        </p:txBody>
      </p:sp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E58-31D3-4CE4-B980-300475A8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804F-4C36-4E05-A85C-C0624CAF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Introduction GUIs</a:t>
            </a:r>
          </a:p>
          <a:p>
            <a:pPr lvl="1"/>
            <a:r>
              <a:rPr lang="en-GB" sz="1600" dirty="0"/>
              <a:t>Why would we want them</a:t>
            </a:r>
          </a:p>
          <a:p>
            <a:pPr lvl="1"/>
            <a:r>
              <a:rPr lang="en-GB" sz="1600" dirty="0"/>
              <a:t>What sort of thing could they include</a:t>
            </a:r>
          </a:p>
          <a:p>
            <a:pPr lvl="1"/>
            <a:endParaRPr lang="en-GB" sz="1600" dirty="0"/>
          </a:p>
          <a:p>
            <a:r>
              <a:rPr lang="en-GB" sz="2000" dirty="0"/>
              <a:t>Basic  dialog boxes</a:t>
            </a:r>
          </a:p>
          <a:p>
            <a:pPr lvl="1"/>
            <a:r>
              <a:rPr lang="en-GB" sz="1600" dirty="0"/>
              <a:t>Still use Figures, but we don’t have access to the underlying figure.  MATLAB execution pauses until dialog has been used.</a:t>
            </a:r>
          </a:p>
          <a:p>
            <a:pPr lvl="1"/>
            <a:r>
              <a:rPr lang="en-GB" sz="1600" dirty="0"/>
              <a:t>File dialog, Yes/No dialog as examples (mention others exist)</a:t>
            </a:r>
          </a:p>
          <a:p>
            <a:pPr lvl="1"/>
            <a:endParaRPr lang="en-GB" sz="1600" dirty="0"/>
          </a:p>
          <a:p>
            <a:r>
              <a:rPr lang="en-GB" sz="1600" dirty="0"/>
              <a:t>Talk about adding control elements to GUIs in the context of a simple push button</a:t>
            </a:r>
          </a:p>
          <a:p>
            <a:pPr lvl="1"/>
            <a:r>
              <a:rPr lang="en-GB" sz="1600" dirty="0" err="1"/>
              <a:t>Callback</a:t>
            </a:r>
            <a:r>
              <a:rPr lang="en-GB" sz="1600" dirty="0"/>
              <a:t> functions</a:t>
            </a:r>
          </a:p>
          <a:p>
            <a:pPr lvl="1"/>
            <a:r>
              <a:rPr lang="en-GB" sz="1600" dirty="0"/>
              <a:t>Enable/disable</a:t>
            </a:r>
          </a:p>
          <a:p>
            <a:pPr lvl="1"/>
            <a:r>
              <a:rPr lang="en-GB" sz="1600" dirty="0"/>
              <a:t>Visible/not visible</a:t>
            </a:r>
          </a:p>
          <a:p>
            <a:pPr marL="914400" lvl="2" indent="0">
              <a:buNone/>
            </a:pPr>
            <a:endParaRPr lang="en-GB" sz="1600" dirty="0"/>
          </a:p>
          <a:p>
            <a:r>
              <a:rPr lang="en-GB" sz="1600" dirty="0"/>
              <a:t>Don’t use GUIDE</a:t>
            </a:r>
          </a:p>
          <a:p>
            <a:pPr lvl="1"/>
            <a:r>
              <a:rPr lang="en-GB" sz="1600" dirty="0"/>
              <a:t>This will be removed from MATLAB in the future</a:t>
            </a:r>
          </a:p>
          <a:p>
            <a:pPr lvl="1"/>
            <a:endParaRPr lang="en-GB" sz="2000" dirty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5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3" y="1958184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91323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3949172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Data plots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C0E9C6-EF25-4FE7-AFE8-3951DD53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650" y="1958184"/>
            <a:ext cx="3962400" cy="373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07020" y="149326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User controls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276CE-5F50-421C-B8DE-E2B6C8B3C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2" y="1958184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54931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1" y="1954931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/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/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38505</TotalTime>
  <Words>904</Words>
  <Application>Microsoft Office PowerPoint</Application>
  <PresentationFormat>Widescreen</PresentationFormat>
  <Paragraphs>338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PowerPoint Presentation</vt:lpstr>
      <vt:lpstr>PowerPoint Presentation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1192</cp:revision>
  <cp:lastPrinted>2019-11-26T12:49:37Z</cp:lastPrinted>
  <dcterms:modified xsi:type="dcterms:W3CDTF">2020-02-10T16:50:42Z</dcterms:modified>
</cp:coreProperties>
</file>